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77" r:id="rId3"/>
    <p:sldId id="257" r:id="rId4"/>
    <p:sldId id="262" r:id="rId5"/>
    <p:sldId id="283" r:id="rId6"/>
    <p:sldId id="263" r:id="rId7"/>
    <p:sldId id="265" r:id="rId8"/>
    <p:sldId id="267" r:id="rId9"/>
    <p:sldId id="268" r:id="rId10"/>
    <p:sldId id="269" r:id="rId11"/>
    <p:sldId id="272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48" d="100"/>
          <a:sy n="48" d="100"/>
        </p:scale>
        <p:origin x="67" y="8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1/20/2023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1/20/2023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1/20/2023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1/20/2023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567" y="214745"/>
            <a:ext cx="9092866" cy="365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 to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Development Lab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: CSE – 2216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777916"/>
            <a:ext cx="3733800" cy="1708484"/>
          </a:xfrm>
        </p:spPr>
        <p:txBody>
          <a:bodyPr>
            <a:normAutofit/>
          </a:bodyPr>
          <a:lstStyle/>
          <a:p>
            <a:pPr algn="ctr"/>
            <a:r>
              <a:rPr lang="en-US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 By</a:t>
            </a:r>
          </a:p>
          <a:p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b="1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Waliur</a:t>
            </a:r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Rahman (01)</a:t>
            </a:r>
          </a:p>
          <a:p>
            <a:r>
              <a:rPr lang="en-US" b="1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Shahzaman</a:t>
            </a:r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Mazumder (42)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671F0-046A-4A97-B5B4-8B00FAB33A9D}"/>
              </a:ext>
            </a:extLst>
          </p:cNvPr>
          <p:cNvSpPr/>
          <p:nvPr/>
        </p:nvSpPr>
        <p:spPr>
          <a:xfrm>
            <a:off x="6858000" y="3647574"/>
            <a:ext cx="4724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Directed By:</a:t>
            </a: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 Rony Ahmed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Faridpur Engineering College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52400"/>
            <a:ext cx="3932237" cy="1371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03947"/>
            <a:ext cx="5715000" cy="31242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Home page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here user can go to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1.Search Page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2.Register Page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3.Admin Page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4.Signout Page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484F9-F1E5-4658-B823-B15E2A677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59" y="140369"/>
            <a:ext cx="4702341" cy="6717631"/>
          </a:xfrm>
        </p:spPr>
      </p:pic>
    </p:spTree>
    <p:extLst>
      <p:ext uri="{BB962C8B-B14F-4D97-AF65-F5344CB8AC3E}">
        <p14:creationId xmlns:p14="http://schemas.microsoft.com/office/powerpoint/2010/main" val="131564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5063" y="457200"/>
            <a:ext cx="6581274" cy="990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Search and List Page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715000" cy="25908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see already registered people and search using Key .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Call and Email by selecting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D22D12-1892-485C-9A08-F243B664B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4011"/>
            <a:ext cx="4942887" cy="7707444"/>
          </a:xfrm>
        </p:spPr>
      </p:pic>
    </p:spTree>
    <p:extLst>
      <p:ext uri="{BB962C8B-B14F-4D97-AF65-F5344CB8AC3E}">
        <p14:creationId xmlns:p14="http://schemas.microsoft.com/office/powerpoint/2010/main" val="23880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58ED1E-45D1-47DF-88D6-CF4CAF629BAB}"/>
              </a:ext>
            </a:extLst>
          </p:cNvPr>
          <p:cNvSpPr txBox="1">
            <a:spLocks/>
          </p:cNvSpPr>
          <p:nvPr/>
        </p:nvSpPr>
        <p:spPr>
          <a:xfrm>
            <a:off x="8453237" y="381000"/>
            <a:ext cx="2780340" cy="12704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E-mail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39FC0C7-1B2B-4739-AD62-5B9E9867E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0" y="1332888"/>
            <a:ext cx="5181600" cy="496449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2755B2-4C20-4FD2-8EA5-220BBF935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32888"/>
            <a:ext cx="5448895" cy="468691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74AFD0-CB3E-45BE-AAE5-D093FA3D22D3}"/>
              </a:ext>
            </a:extLst>
          </p:cNvPr>
          <p:cNvSpPr txBox="1">
            <a:spLocks/>
          </p:cNvSpPr>
          <p:nvPr/>
        </p:nvSpPr>
        <p:spPr>
          <a:xfrm>
            <a:off x="2286000" y="735319"/>
            <a:ext cx="2018340" cy="1068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Calling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091421A-D709-4481-8364-671DB8344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5" y="1540993"/>
            <a:ext cx="4747189" cy="45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2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57200"/>
            <a:ext cx="6581274" cy="990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715000" cy="2590800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Members can be added from here using   name , age ,e-mail, phone, blood type , city and profile address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659E3C3-B5A8-409A-ABE4-D9F02A32A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9550"/>
            <a:ext cx="4559968" cy="6438900"/>
          </a:xfrm>
        </p:spPr>
      </p:pic>
    </p:spTree>
    <p:extLst>
      <p:ext uri="{BB962C8B-B14F-4D97-AF65-F5344CB8AC3E}">
        <p14:creationId xmlns:p14="http://schemas.microsoft.com/office/powerpoint/2010/main" val="403128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57200"/>
            <a:ext cx="6581274" cy="990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Authentication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715000" cy="2590800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Password is needed to access Admin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41D83-D5F0-4F54-BA6C-6ABF34C82A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74" y="36095"/>
            <a:ext cx="5446644" cy="69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57200"/>
            <a:ext cx="6581274" cy="990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867400" cy="4038600"/>
          </a:xfrm>
        </p:spPr>
        <p:txBody>
          <a:bodyPr>
            <a:normAutofit/>
          </a:bodyPr>
          <a:lstStyle/>
          <a:p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#Add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#See List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#Search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#Call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#E-mail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Edit and Delete data (if needed)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F73393D-1A2A-4AC7-85E6-9760C8AB9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1608"/>
            <a:ext cx="4767618" cy="67963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18D967-AAE2-49D7-B32D-9AA828D1B1C5}"/>
              </a:ext>
            </a:extLst>
          </p:cNvPr>
          <p:cNvSpPr/>
          <p:nvPr/>
        </p:nvSpPr>
        <p:spPr>
          <a:xfrm>
            <a:off x="609600" y="1263134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have few more option than a normal user admin can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373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58ED1E-45D1-47DF-88D6-CF4CAF629BAB}"/>
              </a:ext>
            </a:extLst>
          </p:cNvPr>
          <p:cNvSpPr txBox="1">
            <a:spLocks/>
          </p:cNvSpPr>
          <p:nvPr/>
        </p:nvSpPr>
        <p:spPr>
          <a:xfrm>
            <a:off x="2235261" y="71593"/>
            <a:ext cx="2780340" cy="12704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39FC0C7-1B2B-4739-AD62-5B9E9867E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0" y="1332888"/>
            <a:ext cx="5181600" cy="4964494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74AFD0-CB3E-45BE-AAE5-D093FA3D22D3}"/>
              </a:ext>
            </a:extLst>
          </p:cNvPr>
          <p:cNvSpPr txBox="1">
            <a:spLocks/>
          </p:cNvSpPr>
          <p:nvPr/>
        </p:nvSpPr>
        <p:spPr>
          <a:xfrm>
            <a:off x="7986102" y="228256"/>
            <a:ext cx="2018340" cy="1068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50A350B-4E90-4184-B3EB-4034F2B9E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6" y="706833"/>
            <a:ext cx="4226867" cy="602553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C576015-F6C9-4F49-B23B-18C637D76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12" y="762537"/>
            <a:ext cx="4066476" cy="59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15" y="457200"/>
            <a:ext cx="6581274" cy="990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18D967-AAE2-49D7-B32D-9AA828D1B1C5}"/>
              </a:ext>
            </a:extLst>
          </p:cNvPr>
          <p:cNvSpPr/>
          <p:nvPr/>
        </p:nvSpPr>
        <p:spPr>
          <a:xfrm>
            <a:off x="615615" y="167640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sign out using this option and go back to Sign In page</a:t>
            </a:r>
            <a:endParaRPr lang="en-US" sz="2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665015-00B5-400C-97BB-D5EAE849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"/>
            <a:ext cx="4693920" cy="6705600"/>
          </a:xfrm>
        </p:spPr>
      </p:pic>
    </p:spTree>
    <p:extLst>
      <p:ext uri="{BB962C8B-B14F-4D97-AF65-F5344CB8AC3E}">
        <p14:creationId xmlns:p14="http://schemas.microsoft.com/office/powerpoint/2010/main" val="27995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E9D9-CAC6-48A0-964F-F40A8B7C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Video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01897C-C873-4262-9625-F8062EC88F1D}"/>
              </a:ext>
            </a:extLst>
          </p:cNvPr>
          <p:cNvSpPr txBox="1">
            <a:spLocks/>
          </p:cNvSpPr>
          <p:nvPr/>
        </p:nvSpPr>
        <p:spPr>
          <a:xfrm rot="10800000" flipV="1">
            <a:off x="457201" y="990600"/>
            <a:ext cx="5257800" cy="4231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a short overview of our project</a:t>
            </a:r>
          </a:p>
        </p:txBody>
      </p:sp>
      <p:pic>
        <p:nvPicPr>
          <p:cNvPr id="8" name="New video">
            <a:hlinkClick r:id="" action="ppaction://media"/>
            <a:extLst>
              <a:ext uri="{FF2B5EF4-FFF2-40B4-BE49-F238E27FC236}">
                <a16:creationId xmlns:a16="http://schemas.microsoft.com/office/drawing/2014/main" id="{0D797188-AA88-4ACD-8DB3-30976D8C0D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126" t="3596" r="23750" b="-3596"/>
          <a:stretch/>
        </p:blipFill>
        <p:spPr>
          <a:xfrm>
            <a:off x="6096000" y="127294"/>
            <a:ext cx="5257801" cy="6858001"/>
          </a:xfrm>
        </p:spPr>
      </p:pic>
    </p:spTree>
    <p:extLst>
      <p:ext uri="{BB962C8B-B14F-4D97-AF65-F5344CB8AC3E}">
        <p14:creationId xmlns:p14="http://schemas.microsoft.com/office/powerpoint/2010/main" val="12556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DD0D-1E94-48EC-830B-B588EDA18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225" y="958516"/>
            <a:ext cx="5088775" cy="2470484"/>
          </a:xfrm>
        </p:spPr>
        <p:txBody>
          <a:bodyPr>
            <a:norm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00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114800"/>
            <a:ext cx="4098175" cy="180578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316E9-464F-43A5-8DF3-5DD1021B3B62}"/>
              </a:ext>
            </a:extLst>
          </p:cNvPr>
          <p:cNvSpPr/>
          <p:nvPr/>
        </p:nvSpPr>
        <p:spPr>
          <a:xfrm>
            <a:off x="152400" y="3662100"/>
            <a:ext cx="3018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Name 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30569-A88C-492F-8D72-6B41578E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03106"/>
            <a:ext cx="3410943" cy="6651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17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easily search blood donors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Life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awareness among people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donors with patients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Platform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development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 is the IDE that we used to create  our 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Storage and Authentication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472972"/>
            <a:ext cx="4800600" cy="38100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 Firebase as a real-time database and G-mail authentication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D006B6A-0831-4D45-8EA9-C9CD4EA8D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549041"/>
            <a:ext cx="2438401" cy="273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B61D1-6756-49F5-A044-2A8F73F7E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587285"/>
            <a:ext cx="205740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Code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941" y="1828799"/>
            <a:ext cx="4800600" cy="762000"/>
          </a:xfrm>
        </p:spPr>
        <p:txBody>
          <a:bodyPr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design we used XML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472972"/>
            <a:ext cx="4800600" cy="38100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for programming language we used JAVA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9AF06-1B77-4D3D-9627-C39D576A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02697"/>
            <a:ext cx="1812883" cy="238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1CEBC-3C0B-421B-A0CA-BF336A9D43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r="13912"/>
          <a:stretch/>
        </p:blipFill>
        <p:spPr>
          <a:xfrm>
            <a:off x="7467601" y="3334073"/>
            <a:ext cx="2667000" cy="2537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78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Features</a:t>
            </a:r>
            <a:br>
              <a:rPr lang="en-US" sz="5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930C6-AD1D-42A1-8FB1-9950A3E4C9D6}"/>
              </a:ext>
            </a:extLst>
          </p:cNvPr>
          <p:cNvSpPr/>
          <p:nvPr/>
        </p:nvSpPr>
        <p:spPr>
          <a:xfrm>
            <a:off x="609600" y="1905506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1.Searching Donor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2.Contacting Donor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3.Authentication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4.Easy to use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5.Real time data update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6.Requires very low storage</a:t>
            </a:r>
          </a:p>
        </p:txBody>
      </p:sp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669" y="304800"/>
            <a:ext cx="3932237" cy="1371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01B4D-3808-479D-ACAF-DF5F5C7E8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-533400"/>
            <a:ext cx="4800600" cy="73914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06" y="2286000"/>
            <a:ext cx="3779837" cy="1371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starts with a splash screen</a:t>
            </a:r>
          </a:p>
        </p:txBody>
      </p:sp>
    </p:spTree>
    <p:extLst>
      <p:ext uri="{BB962C8B-B14F-4D97-AF65-F5344CB8AC3E}">
        <p14:creationId xmlns:p14="http://schemas.microsoft.com/office/powerpoint/2010/main" val="29147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52400"/>
            <a:ext cx="3932237" cy="1371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0"/>
            <a:ext cx="5715000" cy="31242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Already register people can Sign In using their E-mail and password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Sign up page to  become a new member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612F88E7-6312-454A-B233-FDDF110304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-609600"/>
            <a:ext cx="4724400" cy="7497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098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52400"/>
            <a:ext cx="3932237" cy="137160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54FF83-5D0D-43C4-8074-5EC50487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03947"/>
            <a:ext cx="5715000" cy="31242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register people can Sign UP using their E-mail and password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Sign in page if they are already a member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C9E4B-C1C0-4C6C-9492-8FB8142D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52400"/>
            <a:ext cx="3352800" cy="655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88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310</TotalTime>
  <Words>385</Words>
  <Application>Microsoft Office PowerPoint</Application>
  <PresentationFormat>Widescreen</PresentationFormat>
  <Paragraphs>61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Franklin Gothic Medium</vt:lpstr>
      <vt:lpstr>Times New Roman</vt:lpstr>
      <vt:lpstr>Wingdings</vt:lpstr>
      <vt:lpstr>Medical Design 16x9</vt:lpstr>
      <vt:lpstr>Welcome to Application Development Lab   Course : CSE – 2216  </vt:lpstr>
      <vt:lpstr>Blood Transfer</vt:lpstr>
      <vt:lpstr>Goals</vt:lpstr>
      <vt:lpstr>Development Platform </vt:lpstr>
      <vt:lpstr>Development Code </vt:lpstr>
      <vt:lpstr>Features </vt:lpstr>
      <vt:lpstr>Application starts with a splash screen</vt:lpstr>
      <vt:lpstr>Already register people can Sign In using their E-mail and password  or  Go to Sign up page to  become a new member   </vt:lpstr>
      <vt:lpstr>Not register people can Sign UP using their E-mail and password  or  Go to Sign in page if they are already a member  </vt:lpstr>
      <vt:lpstr>This is the main Home page from here user can go to  1.Search Page 2.Register Page 3.Admin Page 4.Signout Page </vt:lpstr>
      <vt:lpstr>Users can see already registered people and search using Key .  User can Call and Email by selecting </vt:lpstr>
      <vt:lpstr>PowerPoint Presentation</vt:lpstr>
      <vt:lpstr>New Members can be added from here using   name , age ,e-mail, phone, blood type , city and profile address</vt:lpstr>
      <vt:lpstr>Admin Password is needed to access Admin Panel</vt:lpstr>
      <vt:lpstr> #Add  #See List  #Search #Call #E-mail # Edit and Delete data (if needed)</vt:lpstr>
      <vt:lpstr>PowerPoint Presentation</vt:lpstr>
      <vt:lpstr>PowerPoint Presentation</vt:lpstr>
      <vt:lpstr>Project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Transfer</dc:title>
  <dc:creator>Dihan Mazumder</dc:creator>
  <cp:lastModifiedBy>Dihan Mazumder</cp:lastModifiedBy>
  <cp:revision>24</cp:revision>
  <dcterms:created xsi:type="dcterms:W3CDTF">2023-01-16T19:13:15Z</dcterms:created>
  <dcterms:modified xsi:type="dcterms:W3CDTF">2023-01-20T08:53:00Z</dcterms:modified>
</cp:coreProperties>
</file>